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81" r:id="rId5"/>
    <p:sldId id="282" r:id="rId6"/>
    <p:sldId id="283" r:id="rId7"/>
    <p:sldId id="259" r:id="rId8"/>
    <p:sldId id="260" r:id="rId9"/>
    <p:sldId id="271" r:id="rId10"/>
    <p:sldId id="264" r:id="rId11"/>
    <p:sldId id="265" r:id="rId12"/>
    <p:sldId id="266" r:id="rId13"/>
    <p:sldId id="269" r:id="rId14"/>
    <p:sldId id="284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629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16AE9-9F03-4F47-AA76-A621665465F0}" type="datetimeFigureOut">
              <a:rPr lang="ru-RU" smtClean="0"/>
              <a:t>31.01.2024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4C2B4-62AD-4001-BF59-D32CB5A4B2D8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7062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16AE9-9F03-4F47-AA76-A621665465F0}" type="datetimeFigureOut">
              <a:rPr lang="ru-RU" smtClean="0"/>
              <a:t>31.01.2024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4C2B4-62AD-4001-BF59-D32CB5A4B2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9104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16AE9-9F03-4F47-AA76-A621665465F0}" type="datetimeFigureOut">
              <a:rPr lang="ru-RU" smtClean="0"/>
              <a:t>31.01.2024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4C2B4-62AD-4001-BF59-D32CB5A4B2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19843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16AE9-9F03-4F47-AA76-A621665465F0}" type="datetimeFigureOut">
              <a:rPr lang="ru-RU" smtClean="0"/>
              <a:t>31.01.2024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4C2B4-62AD-4001-BF59-D32CB5A4B2D8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448182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16AE9-9F03-4F47-AA76-A621665465F0}" type="datetimeFigureOut">
              <a:rPr lang="ru-RU" smtClean="0"/>
              <a:t>31.01.2024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4C2B4-62AD-4001-BF59-D32CB5A4B2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86063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16AE9-9F03-4F47-AA76-A621665465F0}" type="datetimeFigureOut">
              <a:rPr lang="ru-RU" smtClean="0"/>
              <a:t>31.01.2024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4C2B4-62AD-4001-BF59-D32CB5A4B2D8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098055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16AE9-9F03-4F47-AA76-A621665465F0}" type="datetimeFigureOut">
              <a:rPr lang="ru-RU" smtClean="0"/>
              <a:t>31.01.2024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4C2B4-62AD-4001-BF59-D32CB5A4B2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70517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16AE9-9F03-4F47-AA76-A621665465F0}" type="datetimeFigureOut">
              <a:rPr lang="ru-RU" smtClean="0"/>
              <a:t>31.01.2024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4C2B4-62AD-4001-BF59-D32CB5A4B2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61192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16AE9-9F03-4F47-AA76-A621665465F0}" type="datetimeFigureOut">
              <a:rPr lang="ru-RU" smtClean="0"/>
              <a:t>31.01.2024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4C2B4-62AD-4001-BF59-D32CB5A4B2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3040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16AE9-9F03-4F47-AA76-A621665465F0}" type="datetimeFigureOut">
              <a:rPr lang="ru-RU" smtClean="0"/>
              <a:t>31.01.2024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4C2B4-62AD-4001-BF59-D32CB5A4B2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8343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16AE9-9F03-4F47-AA76-A621665465F0}" type="datetimeFigureOut">
              <a:rPr lang="ru-RU" smtClean="0"/>
              <a:t>31.01.2024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4C2B4-62AD-4001-BF59-D32CB5A4B2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2401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16AE9-9F03-4F47-AA76-A621665465F0}" type="datetimeFigureOut">
              <a:rPr lang="ru-RU" smtClean="0"/>
              <a:t>31.01.2024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4C2B4-62AD-4001-BF59-D32CB5A4B2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8246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16AE9-9F03-4F47-AA76-A621665465F0}" type="datetimeFigureOut">
              <a:rPr lang="ru-RU" smtClean="0"/>
              <a:t>31.01.2024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4C2B4-62AD-4001-BF59-D32CB5A4B2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4503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16AE9-9F03-4F47-AA76-A621665465F0}" type="datetimeFigureOut">
              <a:rPr lang="ru-RU" smtClean="0"/>
              <a:t>31.01.2024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4C2B4-62AD-4001-BF59-D32CB5A4B2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7029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16AE9-9F03-4F47-AA76-A621665465F0}" type="datetimeFigureOut">
              <a:rPr lang="ru-RU" smtClean="0"/>
              <a:t>31.01.2024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4C2B4-62AD-4001-BF59-D32CB5A4B2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0738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16AE9-9F03-4F47-AA76-A621665465F0}" type="datetimeFigureOut">
              <a:rPr lang="ru-RU" smtClean="0"/>
              <a:t>31.01.2024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4C2B4-62AD-4001-BF59-D32CB5A4B2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2628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16AE9-9F03-4F47-AA76-A621665465F0}" type="datetimeFigureOut">
              <a:rPr lang="ru-RU" smtClean="0"/>
              <a:t>31.01.2024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4C2B4-62AD-4001-BF59-D32CB5A4B2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0865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F6716AE9-9F03-4F47-AA76-A621665465F0}" type="datetimeFigureOut">
              <a:rPr lang="ru-RU" smtClean="0"/>
              <a:t>31.01.2024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8C4C2B4-62AD-4001-BF59-D32CB5A4B2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02492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215957"/>
            <a:ext cx="10515600" cy="3920247"/>
          </a:xfrm>
        </p:spPr>
        <p:txBody>
          <a:bodyPr/>
          <a:lstStyle/>
          <a:p>
            <a:pPr algn="ctr"/>
            <a:r>
              <a:rPr lang="ru-RU" dirty="0"/>
              <a:t>Р</a:t>
            </a:r>
            <a:r>
              <a:rPr lang="ru-RU" dirty="0" smtClean="0"/>
              <a:t>еализации пространственно-тематических решений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МБОУ </a:t>
            </a:r>
            <a:r>
              <a:rPr lang="ru-RU" dirty="0" smtClean="0"/>
              <a:t>«</a:t>
            </a:r>
            <a:r>
              <a:rPr lang="ru-RU" dirty="0" err="1" smtClean="0"/>
              <a:t>Кыренская</a:t>
            </a:r>
            <a:r>
              <a:rPr lang="ru-RU" dirty="0" smtClean="0"/>
              <a:t> </a:t>
            </a:r>
            <a:r>
              <a:rPr lang="ru-RU" dirty="0" smtClean="0"/>
              <a:t>СОШ»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01982" y="6060331"/>
            <a:ext cx="351817" cy="116631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0457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1007625" cy="1400530"/>
          </a:xfrm>
        </p:spPr>
        <p:txBody>
          <a:bodyPr/>
          <a:lstStyle/>
          <a:p>
            <a:pPr algn="ctr"/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74" y="1430846"/>
            <a:ext cx="5594349" cy="419576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460" y="1764792"/>
            <a:ext cx="5839968" cy="4379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5497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783889" cy="1400530"/>
          </a:xfrm>
        </p:spPr>
        <p:txBody>
          <a:bodyPr/>
          <a:lstStyle/>
          <a:p>
            <a:pPr algn="ctr"/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93" y="1723454"/>
            <a:ext cx="3146821" cy="4195762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1547" y="1419892"/>
            <a:ext cx="3699510" cy="493268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8461" y="1243616"/>
            <a:ext cx="3962357" cy="2971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6662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5686595" cy="5948082"/>
          </a:xfrm>
        </p:spPr>
        <p:txBody>
          <a:bodyPr>
            <a:normAutofit/>
          </a:bodyPr>
          <a:lstStyle/>
          <a:p>
            <a:pPr algn="ctr"/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69" y="452718"/>
            <a:ext cx="5594349" cy="4195762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8918" y="1837944"/>
            <a:ext cx="5900928" cy="4425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91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968715" cy="1400530"/>
          </a:xfrm>
        </p:spPr>
        <p:txBody>
          <a:bodyPr/>
          <a:lstStyle/>
          <a:p>
            <a:pPr algn="ctr"/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969" y="827342"/>
            <a:ext cx="5594349" cy="4195762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468" y="1853248"/>
            <a:ext cx="5644896" cy="4233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0496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968715" cy="1400530"/>
          </a:xfrm>
        </p:spPr>
        <p:txBody>
          <a:bodyPr/>
          <a:lstStyle/>
          <a:p>
            <a:pPr algn="ctr"/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29" y="1055942"/>
            <a:ext cx="5594349" cy="4195762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468" y="1761808"/>
            <a:ext cx="5990251" cy="449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3783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КОНЦЕПЦИЯ ОФОРМЛЕНИЯ</a:t>
            </a:r>
            <a:br>
              <a:rPr lang="ru-RU" dirty="0" smtClean="0"/>
            </a:br>
            <a:r>
              <a:rPr lang="ru-RU" dirty="0" smtClean="0"/>
              <a:t>ВОСПИТАТЕЛЬНЫХ ПРОСТРАНСТВ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ЗАДАЧИ:</a:t>
            </a:r>
          </a:p>
          <a:p>
            <a:r>
              <a:rPr lang="ru-RU" dirty="0" smtClean="0"/>
              <a:t>знакомство </a:t>
            </a:r>
            <a:r>
              <a:rPr lang="ru-RU" dirty="0" smtClean="0"/>
              <a:t>школьников с возможностями, которые предоставляет государство</a:t>
            </a:r>
          </a:p>
          <a:p>
            <a:r>
              <a:rPr lang="ru-RU" dirty="0" smtClean="0"/>
              <a:t>формирование у детей чувства сопричастности и ответственности через </a:t>
            </a:r>
            <a:r>
              <a:rPr lang="ru-RU" dirty="0"/>
              <a:t>совместную </a:t>
            </a:r>
            <a:r>
              <a:rPr lang="ru-RU" dirty="0" smtClean="0"/>
              <a:t>деятельность</a:t>
            </a:r>
          </a:p>
          <a:p>
            <a:r>
              <a:rPr lang="ru-RU" dirty="0" smtClean="0"/>
              <a:t>формирование </a:t>
            </a:r>
            <a:r>
              <a:rPr lang="ru-RU" dirty="0"/>
              <a:t>у школьников национально-культурной идентичности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69550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970996" cy="140053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Государственные символы 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226" y="1472184"/>
            <a:ext cx="3140964" cy="418795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8066" y="1853248"/>
            <a:ext cx="3319272" cy="442569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5978" y="1671860"/>
            <a:ext cx="3127248" cy="4169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6682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Стенды 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73" y="2057400"/>
            <a:ext cx="5594349" cy="4195762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1136" y="2057400"/>
            <a:ext cx="5644896" cy="4233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9671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821" y="1152983"/>
            <a:ext cx="3146821" cy="4195762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2986" y="1755648"/>
            <a:ext cx="5742432" cy="4306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3987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1" y="452718"/>
            <a:ext cx="5594349" cy="4195762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2344" y="1755648"/>
            <a:ext cx="5340096" cy="4005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9089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161319" cy="1400530"/>
          </a:xfrm>
        </p:spPr>
        <p:txBody>
          <a:bodyPr/>
          <a:lstStyle/>
          <a:p>
            <a:pPr algn="ctr"/>
            <a:r>
              <a:rPr lang="ru-RU" dirty="0" smtClean="0"/>
              <a:t>Возможности и проекты для детей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13" y="1293686"/>
            <a:ext cx="5594349" cy="4195762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3808" y="1746504"/>
            <a:ext cx="6108192" cy="4581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182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РДДМ «Движение первых»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553" y="1403414"/>
            <a:ext cx="5594349" cy="4195762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168" y="2301024"/>
            <a:ext cx="5405408" cy="405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4534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803344" cy="1400530"/>
          </a:xfrm>
        </p:spPr>
        <p:txBody>
          <a:bodyPr/>
          <a:lstStyle/>
          <a:p>
            <a:r>
              <a:rPr lang="ru-RU" dirty="0" smtClean="0"/>
              <a:t>Федеральный проект «Точка роста»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677" y="1339406"/>
            <a:ext cx="3146821" cy="4195762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632" y="2057400"/>
            <a:ext cx="4742688" cy="3557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764434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1364</TotalTime>
  <Words>49</Words>
  <Application>Microsoft Office PowerPoint</Application>
  <PresentationFormat>Широкоэкранный</PresentationFormat>
  <Paragraphs>11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Century Gothic</vt:lpstr>
      <vt:lpstr>Wingdings 3</vt:lpstr>
      <vt:lpstr>Сектор</vt:lpstr>
      <vt:lpstr>Реализации пространственно-тематических решений  МБОУ «Кыренская СОШ»</vt:lpstr>
      <vt:lpstr>КОНЦЕПЦИЯ ОФОРМЛЕНИЯ ВОСПИТАТЕЛЬНЫХ ПРОСТРАНСТВ</vt:lpstr>
      <vt:lpstr>Государственные символы </vt:lpstr>
      <vt:lpstr>Стенды </vt:lpstr>
      <vt:lpstr>Презентация PowerPoint</vt:lpstr>
      <vt:lpstr>Презентация PowerPoint</vt:lpstr>
      <vt:lpstr>Возможности и проекты для детей </vt:lpstr>
      <vt:lpstr>РДДМ «Движение первых»</vt:lpstr>
      <vt:lpstr>Федеральный проект «Точка роста»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Реализации пространственно-тематических решений</dc:title>
  <dc:creator>USER</dc:creator>
  <cp:lastModifiedBy>User</cp:lastModifiedBy>
  <cp:revision>17</cp:revision>
  <dcterms:created xsi:type="dcterms:W3CDTF">2024-01-22T11:07:45Z</dcterms:created>
  <dcterms:modified xsi:type="dcterms:W3CDTF">2024-01-31T02:19:25Z</dcterms:modified>
</cp:coreProperties>
</file>